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784" y="1792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sshahrokhi2@uh.edu,  atbecker@uh.edu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7248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</a:t>
            </a:r>
            <a:r>
              <a:rPr lang="en-US" sz="4000" b="1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</a:t>
            </a:r>
            <a:r>
              <a:rPr lang="en-US" sz="4000" dirty="0" smtClean="0">
                <a:latin typeface="Arial"/>
                <a:cs typeface="Arial"/>
              </a:rPr>
              <a:t>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</a:t>
            </a:r>
            <a:r>
              <a:rPr lang="en-US" sz="4000" b="1" dirty="0" smtClean="0">
                <a:latin typeface="Arial"/>
                <a:cs typeface="Arial"/>
              </a:rPr>
              <a:t>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7984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</a:t>
            </a:r>
            <a:r>
              <a:rPr lang="en-US" sz="7000" dirty="0" smtClean="0">
                <a:latin typeface="Arial"/>
                <a:cs typeface="Arial"/>
              </a:rPr>
              <a:t>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2890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35104003" y="432269"/>
            <a:ext cx="78362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Arial"/>
                <a:cs typeface="Arial"/>
              </a:rPr>
              <a:t>University of Houston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Electrical </a:t>
            </a:r>
            <a:r>
              <a:rPr lang="en-US" sz="3200" dirty="0">
                <a:latin typeface="Arial"/>
                <a:cs typeface="Arial"/>
              </a:rPr>
              <a:t>and Computer </a:t>
            </a:r>
            <a:r>
              <a:rPr lang="en-US" sz="3200" dirty="0" smtClean="0">
                <a:latin typeface="Arial"/>
                <a:cs typeface="Arial"/>
              </a:rPr>
              <a:t>Engineering 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</a:t>
            </a:r>
            <a:r>
              <a:rPr lang="en-US" sz="4000" b="1" dirty="0" smtClean="0">
                <a:latin typeface="Arial"/>
                <a:cs typeface="Arial"/>
              </a:rPr>
              <a:t>Orientation </a:t>
            </a:r>
            <a:r>
              <a:rPr lang="en-US" sz="4000" b="1" dirty="0" smtClean="0">
                <a:latin typeface="Arial"/>
                <a:cs typeface="Arial"/>
              </a:rPr>
              <a:t>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6564264" y="21642376"/>
            <a:ext cx="17326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Manipulating the object to the desired </a:t>
            </a:r>
            <a:r>
              <a:rPr lang="en-US" sz="4000" b="1" dirty="0" smtClean="0">
                <a:latin typeface="Arial"/>
                <a:cs typeface="Arial"/>
              </a:rPr>
              <a:t>pose(orientation and position)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9" name="Picture 8" descr="CoverPhoto copy 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" y="10798469"/>
            <a:ext cx="12598938" cy="15748673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 rot="16200000">
            <a:off x="8966958" y="17291994"/>
            <a:ext cx="1310664" cy="808610"/>
            <a:chOff x="8237813" y="2410351"/>
            <a:chExt cx="858298" cy="562038"/>
          </a:xfrm>
        </p:grpSpPr>
        <p:grpSp>
          <p:nvGrpSpPr>
            <p:cNvPr id="163" name="Group 162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179" name="Can 178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165" name="Group 164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75" name="Block Arc 174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Block Arc 175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Block Arc 176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Block Arc 177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72" name="Block Arc 171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Block Arc 172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Block Arc 173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7" name="Straight Connector 166"/>
              <p:cNvCxnSpPr>
                <a:stCxn id="175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70" name="Straight Connector 169"/>
                <p:cNvCxnSpPr>
                  <a:stCxn id="174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1" name="Group 180"/>
          <p:cNvGrpSpPr/>
          <p:nvPr/>
        </p:nvGrpSpPr>
        <p:grpSpPr>
          <a:xfrm rot="10800000">
            <a:off x="1135169" y="21347012"/>
            <a:ext cx="1247344" cy="812846"/>
            <a:chOff x="8058385" y="929759"/>
            <a:chExt cx="858298" cy="562038"/>
          </a:xfrm>
        </p:grpSpPr>
        <p:grpSp>
          <p:nvGrpSpPr>
            <p:cNvPr id="182" name="Group 181"/>
            <p:cNvGrpSpPr/>
            <p:nvPr/>
          </p:nvGrpSpPr>
          <p:grpSpPr>
            <a:xfrm rot="16200000">
              <a:off x="8206515" y="781629"/>
              <a:ext cx="562038" cy="858298"/>
              <a:chOff x="6623538" y="2188307"/>
              <a:chExt cx="1367692" cy="2032001"/>
            </a:xfrm>
          </p:grpSpPr>
          <p:sp>
            <p:nvSpPr>
              <p:cNvPr id="198" name="Can 197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 rot="16200000">
              <a:off x="8326947" y="1076717"/>
              <a:ext cx="272991" cy="266034"/>
              <a:chOff x="6308539" y="1090647"/>
              <a:chExt cx="1880504" cy="1176218"/>
            </a:xfrm>
            <a:solidFill>
              <a:srgbClr val="FF6600"/>
            </a:solidFill>
          </p:grpSpPr>
          <p:grpSp>
            <p:nvGrpSpPr>
              <p:cNvPr id="184" name="Group 183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94" name="Block Arc 193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Block Arc 194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Block Arc 195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Block Arc 196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91" name="Block Arc 190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Block Arc 192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6" name="Straight Connector 185"/>
              <p:cNvCxnSpPr>
                <a:stCxn id="194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504214" y="2150106"/>
                <a:ext cx="674303" cy="116759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oup 187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89" name="Straight Connector 188"/>
                <p:cNvCxnSpPr>
                  <a:stCxn id="193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Picture 9" descr="LFigPos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5963406"/>
            <a:ext cx="10395236" cy="7796427"/>
          </a:xfrm>
          <a:prstGeom prst="rect">
            <a:avLst/>
          </a:prstGeom>
        </p:spPr>
      </p:pic>
      <p:pic>
        <p:nvPicPr>
          <p:cNvPr id="11" name="Picture 10" descr="OrientationPoster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14810707"/>
            <a:ext cx="10395236" cy="7796427"/>
          </a:xfrm>
          <a:prstGeom prst="rect">
            <a:avLst/>
          </a:prstGeom>
        </p:spPr>
      </p:pic>
      <p:pic>
        <p:nvPicPr>
          <p:cNvPr id="12" name="Picture 11" descr="StraightPoster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930" y="24296415"/>
            <a:ext cx="9254120" cy="8165400"/>
          </a:xfrm>
          <a:prstGeom prst="rect">
            <a:avLst/>
          </a:prstGeom>
        </p:spPr>
      </p:pic>
      <p:pic>
        <p:nvPicPr>
          <p:cNvPr id="13" name="Picture 12" descr="LinearPoste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0" y="6282720"/>
            <a:ext cx="16622430" cy="4029680"/>
          </a:xfrm>
          <a:prstGeom prst="rect">
            <a:avLst/>
          </a:prstGeom>
        </p:spPr>
      </p:pic>
      <p:pic>
        <p:nvPicPr>
          <p:cNvPr id="14" name="Picture 13" descr="PoseControl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913" y="18028253"/>
            <a:ext cx="16580645" cy="3585004"/>
          </a:xfrm>
          <a:prstGeom prst="rect">
            <a:avLst/>
          </a:prstGeom>
        </p:spPr>
      </p:pic>
      <p:pic>
        <p:nvPicPr>
          <p:cNvPr id="15" name="Picture 14" descr="Experiment copy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049" y="24296415"/>
            <a:ext cx="16339109" cy="653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11548</TotalTime>
  <Words>207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297</cp:revision>
  <cp:lastPrinted>2016-04-21T14:48:29Z</cp:lastPrinted>
  <dcterms:created xsi:type="dcterms:W3CDTF">2013-11-20T00:06:42Z</dcterms:created>
  <dcterms:modified xsi:type="dcterms:W3CDTF">2016-04-21T19:50:44Z</dcterms:modified>
</cp:coreProperties>
</file>